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44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BBE"/>
    <a:srgbClr val="274F9E"/>
    <a:srgbClr val="7E7E7E"/>
    <a:srgbClr val="E3DFE4"/>
    <a:srgbClr val="1D1D1B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5" autoAdjust="0"/>
    <p:restoredTop sz="95097" autoAdjust="0"/>
  </p:normalViewPr>
  <p:slideViewPr>
    <p:cSldViewPr snapToGrid="0">
      <p:cViewPr varScale="1">
        <p:scale>
          <a:sx n="82" d="100"/>
          <a:sy n="82" d="100"/>
        </p:scale>
        <p:origin x="87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7557-18C0-4A44-89F9-BAFF2080F4AF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78FFD-19E3-4A7C-8AFE-182D44EB26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12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A1897-F12D-4596-9D6A-2725C4842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646CE3-C378-4FE8-88E7-757BCA706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9E0968-AA5E-47DD-BA36-1040E265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E564FD-BABD-4549-A484-0CA82439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8C5353-5E6B-433C-8268-C04B24A4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7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DBA48-3117-404F-B114-4278E862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F7C000-D9B1-42A0-9E2A-31204C7B1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C29B86-6E02-4DC9-B37D-9AB71911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163534-263C-4F11-BEA9-47F43E50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EB878-BB12-4D1F-A8B9-5765D9AE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59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9E02BE-84F8-4349-B749-6DD1C5E5C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0A1C5D-61B1-4CC5-89F1-7648285B0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5544E-BB44-4DC7-96A1-B1D6BAB4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B3213B-F395-45F5-B22B-B0E42DDC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C6A056-2B53-42AD-BA14-670E9228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44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87E31-E576-4529-BF27-DFB6E0D8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5B38F2-7E63-478C-A659-1743B9B0B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1086C0-58E3-4FCF-9FA0-DC8BB836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A592AE-9852-49BE-8C49-793B191A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DEA036-D35D-4067-B867-31A9CE2E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4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34D26-9EF7-4104-A9F0-DE91C08E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40EB33-7118-4421-813D-8656E15B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89603A-19EE-4E4C-AD27-50F314A2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4A1022-4D71-4E18-8A88-1DE57B89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BF5079-E143-4676-8B1A-8BD133D6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96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34F02-6C97-44DB-863E-F9877DAA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F386E-01EE-48FC-8335-56EF1488F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854A49-26A0-4654-948B-C5CE457DD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C2BC17-F276-4708-AC0E-CFEE9DF9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BCF81F-4B82-479D-BAAC-A984D560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E024E0-314C-4A4A-9EB0-1A8B9193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3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C77F8-6C17-4CA0-83B7-7F061D1B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421CB2-6E30-47E1-BC99-2811049B5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037994-9791-4C0E-B414-550CC5EC4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43A76A-A971-49F0-86EC-2EE1471D6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208D87-AEBC-448F-AC5E-BECA04126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7DA427-CB67-4BA7-9B14-65E79634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BA002C-4BA1-40BE-AD4E-878385B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A4429EB-78BF-412D-B168-D2558333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0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D33D7-8CB0-4F4F-95C7-325DD7BD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C7F9FE-B07B-4B67-B93F-1C6E72B5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4AB245-487C-4906-899D-0BF40D9B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3798AA-7553-4A47-A28B-3872DC86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31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AA26FE-3268-452B-842E-DA138055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3E7175-9E55-4FEB-84A4-DEA7FEFB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337C6A-8CBB-4131-8F52-F28E0093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14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5C64E-F17C-44AE-A509-26061D72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8E4BCC-291C-489F-868F-D5E3A75A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2B2FA5-A508-4C1C-93B1-60005E198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7EF6B4-413F-45CB-81E3-42AEECE7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191D57-1030-423E-A3B0-2B4EBDF1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08DE4B-AFAE-4B81-8A90-A2A98450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82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31C25-6B32-4C34-96A2-CDC2BB06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95035D-EC82-4AF4-90BC-8D9027F4C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2DEFBC-59B0-4785-9D48-023DB0F57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9C908F-F5C8-4792-9225-6E39872A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03180F-8339-4D9E-8DA1-A1E16194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5DFEE5-738E-4191-BBC5-D11BC5F7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76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0AF363-FF4B-4942-8501-FFD41068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FF3A3D-25CA-4093-9700-8AC6B338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958C0A-1A36-4AEC-829B-00E641D9D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5A77-95D7-42A0-B25F-78CC99CB8790}" type="datetimeFigureOut">
              <a:rPr lang="de-DE" smtClean="0"/>
              <a:t>12.09.2023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706D86-7E6F-4508-8D64-015FD5DCB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E82A0F-A049-4402-9377-06B4295A9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51B8-30C5-40F2-A042-B13C76C25F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4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gang-art.e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3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3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24E63A1-E70A-4553-BC8C-82B932D6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54367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Gang-Art „</a:t>
            </a:r>
            <a:r>
              <a:rPr lang="en-US" sz="28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Pferdegestützes</a:t>
            </a:r>
            <a:r>
              <a:rPr lang="en-US" sz="28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Business Coaching” </a:t>
            </a:r>
            <a:br>
              <a:rPr lang="en-US" sz="28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Agiles</a:t>
            </a:r>
            <a:r>
              <a:rPr lang="en-US" sz="28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Teambuilding </a:t>
            </a:r>
            <a:r>
              <a:rPr lang="en-US" sz="28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mit</a:t>
            </a:r>
            <a:r>
              <a:rPr lang="en-US" sz="28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dem Medium </a:t>
            </a:r>
            <a:r>
              <a:rPr lang="en-US" sz="28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Pferd</a:t>
            </a:r>
            <a:r>
              <a:rPr lang="en-US" sz="28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zum</a:t>
            </a:r>
            <a:r>
              <a:rPr lang="en-US" sz="28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Thema Motivation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6EA186B-F2A7-62F8-073A-57BC6E226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677313"/>
            <a:ext cx="11327549" cy="303011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B6927C9-B9DB-4FA7-B7DF-27387433D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450" y="521264"/>
            <a:ext cx="654550" cy="6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24E63A1-E70A-4553-BC8C-82B932D6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016" y="644133"/>
            <a:ext cx="11120284" cy="66592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</a:rPr>
              <a:t>	Vielen Dank!</a:t>
            </a:r>
            <a:r>
              <a:rPr lang="de-DE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„</a:t>
            </a: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</a:rPr>
              <a:t>wir freuen uns auf Dich</a:t>
            </a:r>
            <a:r>
              <a:rPr lang="de-DE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“ </a:t>
            </a:r>
            <a:br>
              <a:rPr lang="de-DE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			</a:t>
            </a:r>
            <a:r>
              <a:rPr lang="de-DE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hlinkClick r:id="rId2"/>
              </a:rPr>
              <a:t>www.gang-art.eu</a:t>
            </a: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de-DE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endParaRPr lang="de-DE" dirty="0">
              <a:solidFill>
                <a:schemeClr val="bg1"/>
              </a:solidFill>
              <a:latin typeface="Letter Gothic MT" panose="020B0509020102020204" pitchFamily="50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B6927C9-B9DB-4FA7-B7DF-27387433D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450" y="521264"/>
            <a:ext cx="654550" cy="66592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C0DF7BF-E25C-4176-9E82-3D203A2B3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450" y="1187184"/>
            <a:ext cx="664315" cy="665920"/>
          </a:xfrm>
          <a:prstGeom prst="rect">
            <a:avLst/>
          </a:prstGeom>
        </p:spPr>
      </p:pic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BC6CE5F-5B70-4B89-A4A8-42CD7EE63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45" y="6151149"/>
            <a:ext cx="636555" cy="371174"/>
          </a:xfrm>
          <a:prstGeom prst="rect">
            <a:avLst/>
          </a:prstGeom>
        </p:spPr>
      </p:pic>
      <p:pic>
        <p:nvPicPr>
          <p:cNvPr id="2" name="Grafik 1" descr="Ein Bild, das Gras, draußen, Gruppe enthält.&#10;&#10;Automatisch generierte Beschreibung">
            <a:extLst>
              <a:ext uri="{FF2B5EF4-FFF2-40B4-BE49-F238E27FC236}">
                <a16:creationId xmlns:a16="http://schemas.microsoft.com/office/drawing/2014/main" id="{06AA8DAF-2392-177A-EB11-C9A7FCC46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55" y="1643014"/>
            <a:ext cx="8671758" cy="48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DF7F4A5CD46341BAE75552AD2D0F0E" ma:contentTypeVersion="10" ma:contentTypeDescription="Ein neues Dokument erstellen." ma:contentTypeScope="" ma:versionID="e42610c59bf4f1a9a052b3365993523c">
  <xsd:schema xmlns:xsd="http://www.w3.org/2001/XMLSchema" xmlns:xs="http://www.w3.org/2001/XMLSchema" xmlns:p="http://schemas.microsoft.com/office/2006/metadata/properties" xmlns:ns2="018b976e-0314-4efb-b30d-9ac4078dde45" targetNamespace="http://schemas.microsoft.com/office/2006/metadata/properties" ma:root="true" ma:fieldsID="5a4a55448474860c8ac0c2e994187239" ns2:_="">
    <xsd:import namespace="018b976e-0314-4efb-b30d-9ac4078dde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b976e-0314-4efb-b30d-9ac4078dd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B64B05-110B-4FC7-91C7-D434B2568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E736E4-5E37-4583-9DC4-C304BA82D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8b976e-0314-4efb-b30d-9ac4078dd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0A2DD2-067E-445E-A2AB-AD95310593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Letter Gothic MT</vt:lpstr>
      <vt:lpstr>Verdana</vt:lpstr>
      <vt:lpstr>Office</vt:lpstr>
      <vt:lpstr>Gang-Art „Pferdegestützes Business Coaching”  Agiles Teambuilding mit dem Medium Pferd zum Thema Motivation</vt:lpstr>
      <vt:lpstr> Vielen Dank! „wir freuen uns auf Dich“     www.gang-art.eu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Jasmin Köchl</dc:creator>
  <cp:lastModifiedBy>Katrin Rost - Gang-Art GbR</cp:lastModifiedBy>
  <cp:revision>111</cp:revision>
  <dcterms:created xsi:type="dcterms:W3CDTF">2021-10-04T08:51:55Z</dcterms:created>
  <dcterms:modified xsi:type="dcterms:W3CDTF">2023-09-12T20:08:47Z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0x0101009EDF7F4A5CD46341BAE75552AD2D0F0E</vt:lpwstr>
  </property>
</Properties>
</file>